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5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1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48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1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8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1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4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1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AC82F-99A8-41D8-B958-F9D35A6B6630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EF2B-3A16-49B1-8F4C-2C7DCB018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8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149F56-57E3-6378-96DA-4D16AD2FA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8" y="59635"/>
            <a:ext cx="7757832" cy="993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6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Andy Oberyszyn</dc:creator>
  <cp:lastModifiedBy>Andy Oberyszyn</cp:lastModifiedBy>
  <cp:revision>1</cp:revision>
  <dcterms:created xsi:type="dcterms:W3CDTF">2024-07-08T16:12:19Z</dcterms:created>
  <dcterms:modified xsi:type="dcterms:W3CDTF">2024-07-08T16:13:35Z</dcterms:modified>
</cp:coreProperties>
</file>